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8EE40-9B59-4F04-8813-B9C026313E44}" type="datetimeFigureOut">
              <a:rPr lang="en-US" smtClean="0"/>
              <a:t>1/11/2017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F732D-8275-4DC1-85C4-96B40744A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365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8EE40-9B59-4F04-8813-B9C026313E44}" type="datetimeFigureOut">
              <a:rPr lang="en-US" smtClean="0"/>
              <a:t>1/11/2017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F732D-8275-4DC1-85C4-96B40744A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230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8EE40-9B59-4F04-8813-B9C026313E44}" type="datetimeFigureOut">
              <a:rPr lang="en-US" smtClean="0"/>
              <a:t>1/11/2017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F732D-8275-4DC1-85C4-96B40744AF7C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141385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8EE40-9B59-4F04-8813-B9C026313E44}" type="datetimeFigureOut">
              <a:rPr lang="en-US" smtClean="0"/>
              <a:t>1/11/2017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F732D-8275-4DC1-85C4-96B40744A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0841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8EE40-9B59-4F04-8813-B9C026313E44}" type="datetimeFigureOut">
              <a:rPr lang="en-US" smtClean="0"/>
              <a:t>1/11/2017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F732D-8275-4DC1-85C4-96B40744AF7C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210593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8EE40-9B59-4F04-8813-B9C026313E44}" type="datetimeFigureOut">
              <a:rPr lang="en-US" smtClean="0"/>
              <a:t>1/11/2017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F732D-8275-4DC1-85C4-96B40744A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0950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8EE40-9B59-4F04-8813-B9C026313E44}" type="datetimeFigureOut">
              <a:rPr lang="en-US" smtClean="0"/>
              <a:t>1/11/2017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F732D-8275-4DC1-85C4-96B40744A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6968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8EE40-9B59-4F04-8813-B9C026313E44}" type="datetimeFigureOut">
              <a:rPr lang="en-US" smtClean="0"/>
              <a:t>1/11/2017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F732D-8275-4DC1-85C4-96B40744A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659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8EE40-9B59-4F04-8813-B9C026313E44}" type="datetimeFigureOut">
              <a:rPr lang="en-US" smtClean="0"/>
              <a:t>1/11/2017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F732D-8275-4DC1-85C4-96B40744A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845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8EE40-9B59-4F04-8813-B9C026313E44}" type="datetimeFigureOut">
              <a:rPr lang="en-US" smtClean="0"/>
              <a:t>1/11/2017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F732D-8275-4DC1-85C4-96B40744A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328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8EE40-9B59-4F04-8813-B9C026313E44}" type="datetimeFigureOut">
              <a:rPr lang="en-US" smtClean="0"/>
              <a:t>1/11/2017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F732D-8275-4DC1-85C4-96B40744A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386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8EE40-9B59-4F04-8813-B9C026313E44}" type="datetimeFigureOut">
              <a:rPr lang="en-US" smtClean="0"/>
              <a:t>1/11/2017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F732D-8275-4DC1-85C4-96B40744A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499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8EE40-9B59-4F04-8813-B9C026313E44}" type="datetimeFigureOut">
              <a:rPr lang="en-US" smtClean="0"/>
              <a:t>1/11/2017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F732D-8275-4DC1-85C4-96B40744A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936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8EE40-9B59-4F04-8813-B9C026313E44}" type="datetimeFigureOut">
              <a:rPr lang="en-US" smtClean="0"/>
              <a:t>1/11/2017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F732D-8275-4DC1-85C4-96B40744A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854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8EE40-9B59-4F04-8813-B9C026313E44}" type="datetimeFigureOut">
              <a:rPr lang="en-US" smtClean="0"/>
              <a:t>1/11/2017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F732D-8275-4DC1-85C4-96B40744A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401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8EE40-9B59-4F04-8813-B9C026313E44}" type="datetimeFigureOut">
              <a:rPr lang="en-US" smtClean="0"/>
              <a:t>1/11/2017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F732D-8275-4DC1-85C4-96B40744A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486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28EE40-9B59-4F04-8813-B9C026313E44}" type="datetimeFigureOut">
              <a:rPr lang="en-US" smtClean="0"/>
              <a:t>1/11/2017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39F732D-8275-4DC1-85C4-96B40744A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226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vzk77_o6_aA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8000" dirty="0" smtClean="0"/>
              <a:t>RESONSIBILITY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273" y="4050833"/>
            <a:ext cx="9621982" cy="1096899"/>
          </a:xfrm>
        </p:spPr>
        <p:txBody>
          <a:bodyPr>
            <a:normAutofit fontScale="92500"/>
          </a:bodyPr>
          <a:lstStyle/>
          <a:p>
            <a:pPr algn="ctr"/>
            <a:r>
              <a:rPr lang="en-US" sz="2800" dirty="0" smtClean="0"/>
              <a:t>Having a duty or job to do something</a:t>
            </a:r>
          </a:p>
          <a:p>
            <a:pPr algn="ctr"/>
            <a:r>
              <a:rPr lang="en-US" sz="2800" dirty="0" smtClean="0"/>
              <a:t>The opportunity or ability to make good choices or decisions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9814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8957" y="116114"/>
            <a:ext cx="8596668" cy="1320800"/>
          </a:xfrm>
        </p:spPr>
        <p:txBody>
          <a:bodyPr/>
          <a:lstStyle/>
          <a:p>
            <a:pPr algn="ctr"/>
            <a:r>
              <a:rPr lang="en-US" dirty="0" smtClean="0"/>
              <a:t>A Hot Seat For Responsibility</a:t>
            </a:r>
            <a:endParaRPr lang="en-US" dirty="0"/>
          </a:p>
        </p:txBody>
      </p:sp>
      <p:pic>
        <p:nvPicPr>
          <p:cNvPr id="4" name="vzk77_o6_aA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598957" y="1129453"/>
            <a:ext cx="9858964" cy="5545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50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/>
              <a:t>What are you responsible for?  </a:t>
            </a:r>
            <a:endParaRPr lang="en-US" sz="48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0578582"/>
              </p:ext>
            </p:extLst>
          </p:nvPr>
        </p:nvGraphicFramePr>
        <p:xfrm>
          <a:off x="677863" y="2306781"/>
          <a:ext cx="8596312" cy="2987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98156">
                  <a:extLst>
                    <a:ext uri="{9D8B030D-6E8A-4147-A177-3AD203B41FA5}">
                      <a16:colId xmlns:a16="http://schemas.microsoft.com/office/drawing/2014/main" val="2699814298"/>
                    </a:ext>
                  </a:extLst>
                </a:gridCol>
                <a:gridCol w="4298156">
                  <a:extLst>
                    <a:ext uri="{9D8B030D-6E8A-4147-A177-3AD203B41FA5}">
                      <a16:colId xmlns:a16="http://schemas.microsoft.com/office/drawing/2014/main" val="3246986363"/>
                    </a:ext>
                  </a:extLst>
                </a:gridCol>
              </a:tblGrid>
              <a:tr h="224646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HOME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SCHOOL</a:t>
                      </a:r>
                      <a:endParaRPr lang="en-US" sz="4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8345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7998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77086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7117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72755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5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43571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1463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TM02900688[[fn=Facet]]</Template>
  <TotalTime>12</TotalTime>
  <Words>42</Words>
  <Application>Microsoft Office PowerPoint</Application>
  <PresentationFormat>Widescreen</PresentationFormat>
  <Paragraphs>17</Paragraphs>
  <Slides>3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Trebuchet MS</vt:lpstr>
      <vt:lpstr>Wingdings 3</vt:lpstr>
      <vt:lpstr>Facet</vt:lpstr>
      <vt:lpstr>RESONSIBILITY </vt:lpstr>
      <vt:lpstr>A Hot Seat For Responsibility</vt:lpstr>
      <vt:lpstr>What are you responsible for?  </vt:lpstr>
    </vt:vector>
  </TitlesOfParts>
  <Company>Dubuque Community School District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RESONSIBILITY</dc:title>
  <dc:creator>Tentis, Daniel</dc:creator>
  <cp:lastModifiedBy>Tentis, Daniel</cp:lastModifiedBy>
  <cp:revision>3</cp:revision>
  <dcterms:created xsi:type="dcterms:W3CDTF">2017-01-11T13:41:50Z</dcterms:created>
  <dcterms:modified xsi:type="dcterms:W3CDTF">2017-01-11T13:54:47Z</dcterms:modified>
</cp:coreProperties>
</file>